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72" r:id="rId8"/>
    <p:sldId id="273" r:id="rId9"/>
    <p:sldId id="283" r:id="rId10"/>
    <p:sldId id="274" r:id="rId11"/>
    <p:sldId id="275" r:id="rId12"/>
    <p:sldId id="277" r:id="rId13"/>
    <p:sldId id="278" r:id="rId14"/>
    <p:sldId id="279" r:id="rId15"/>
    <p:sldId id="281" r:id="rId16"/>
    <p:sldId id="289" r:id="rId17"/>
    <p:sldId id="284" r:id="rId18"/>
    <p:sldId id="286" r:id="rId19"/>
    <p:sldId id="282" r:id="rId20"/>
    <p:sldId id="287" r:id="rId21"/>
    <p:sldId id="290" r:id="rId22"/>
    <p:sldId id="291" r:id="rId23"/>
    <p:sldId id="288" r:id="rId24"/>
    <p:sldId id="265" r:id="rId25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369F8-3B8C-4D48-5423-C4DF4A817EFB}" name="진의정" initials="진" userId="진의정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329816"/>
    <a:srgbClr val="F8FAFA"/>
    <a:srgbClr val="5B9BD5"/>
    <a:srgbClr val="000000"/>
    <a:srgbClr val="D2DEEF"/>
    <a:srgbClr val="64A1D8"/>
    <a:srgbClr val="EAEFF7"/>
    <a:srgbClr val="949494"/>
    <a:srgbClr val="302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627C1-857C-42B6-8D40-0D29E0944CB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51B6D3-17D8-457E-9A0F-505B5FC3E8C4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208A43E6-0D84-4BD6-B826-C243FC3DE993}" type="par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0A506054-53AC-40F0-895B-7608FF1144A2}" type="sibTrans" cxnId="{633FB06D-B0AA-4388-9059-F17904EB23EE}">
      <dgm:prSet/>
      <dgm:spPr/>
      <dgm:t>
        <a:bodyPr/>
        <a:lstStyle/>
        <a:p>
          <a:pPr latinLnBrk="1"/>
          <a:endParaRPr lang="ko-KR" altLang="en-US"/>
        </a:p>
      </dgm:t>
    </dgm:pt>
    <dgm:pt modelId="{7A503C67-E77A-40D4-9797-1F8F25C9280D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49507068-354E-4FF9-8D7A-231CB3451E39}" type="par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7B1D6632-AF29-457C-A1BE-0AC9AD94F489}" type="sibTrans" cxnId="{4CDF25D5-A3E9-4017-91A0-7FFF60C7193B}">
      <dgm:prSet/>
      <dgm:spPr/>
      <dgm:t>
        <a:bodyPr/>
        <a:lstStyle/>
        <a:p>
          <a:pPr latinLnBrk="1"/>
          <a:endParaRPr lang="ko-KR" altLang="en-US"/>
        </a:p>
      </dgm:t>
    </dgm:pt>
    <dgm:pt modelId="{0A3E1AB8-3388-46AC-87EF-3BAC5F88063E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endParaRPr lang="en-US" altLang="ko-KR" dirty="0"/>
        </a:p>
      </dgm:t>
    </dgm:pt>
    <dgm:pt modelId="{82546982-B0E6-456E-95D5-83C8BB6B4D36}" type="par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F8CD5E6D-91B4-469B-9F85-996CCC56FE73}" type="sibTrans" cxnId="{59F409D4-384C-45B5-ABD1-A64F32B7E075}">
      <dgm:prSet/>
      <dgm:spPr/>
      <dgm:t>
        <a:bodyPr/>
        <a:lstStyle/>
        <a:p>
          <a:pPr latinLnBrk="1"/>
          <a:endParaRPr lang="ko-KR" altLang="en-US"/>
        </a:p>
      </dgm:t>
    </dgm:pt>
    <dgm:pt modelId="{2EABC2DA-0649-4316-95FF-33D8C2D82C3E}" type="pres">
      <dgm:prSet presAssocID="{DCB627C1-857C-42B6-8D40-0D29E0944CB5}" presName="cycle" presStyleCnt="0">
        <dgm:presLayoutVars>
          <dgm:dir/>
          <dgm:resizeHandles val="exact"/>
        </dgm:presLayoutVars>
      </dgm:prSet>
      <dgm:spPr/>
    </dgm:pt>
    <dgm:pt modelId="{C9911BA2-7D6F-4ACE-81E0-330EF66C05DD}" type="pres">
      <dgm:prSet presAssocID="{3B51B6D3-17D8-457E-9A0F-505B5FC3E8C4}" presName="node" presStyleLbl="node1" presStyleIdx="0" presStyleCnt="3">
        <dgm:presLayoutVars>
          <dgm:bulletEnabled val="1"/>
        </dgm:presLayoutVars>
      </dgm:prSet>
      <dgm:spPr/>
    </dgm:pt>
    <dgm:pt modelId="{00BBB1F7-9D2F-4D91-88CB-D921ECD59123}" type="pres">
      <dgm:prSet presAssocID="{0A506054-53AC-40F0-895B-7608FF1144A2}" presName="sibTrans" presStyleLbl="sibTrans2D1" presStyleIdx="0" presStyleCnt="3"/>
      <dgm:spPr/>
    </dgm:pt>
    <dgm:pt modelId="{CF30D058-4C5D-4966-9C27-56203CC989E8}" type="pres">
      <dgm:prSet presAssocID="{0A506054-53AC-40F0-895B-7608FF1144A2}" presName="connectorText" presStyleLbl="sibTrans2D1" presStyleIdx="0" presStyleCnt="3"/>
      <dgm:spPr/>
    </dgm:pt>
    <dgm:pt modelId="{2A9BBD25-B36E-428B-8463-A442122E3C0B}" type="pres">
      <dgm:prSet presAssocID="{0A3E1AB8-3388-46AC-87EF-3BAC5F88063E}" presName="node" presStyleLbl="node1" presStyleIdx="1" presStyleCnt="3">
        <dgm:presLayoutVars>
          <dgm:bulletEnabled val="1"/>
        </dgm:presLayoutVars>
      </dgm:prSet>
      <dgm:spPr/>
    </dgm:pt>
    <dgm:pt modelId="{55BB2857-3B9E-4CDC-A651-03E9F2C80372}" type="pres">
      <dgm:prSet presAssocID="{F8CD5E6D-91B4-469B-9F85-996CCC56FE73}" presName="sibTrans" presStyleLbl="sibTrans2D1" presStyleIdx="1" presStyleCnt="3"/>
      <dgm:spPr/>
    </dgm:pt>
    <dgm:pt modelId="{657E6441-4262-48FC-BE3B-275469CFCE20}" type="pres">
      <dgm:prSet presAssocID="{F8CD5E6D-91B4-469B-9F85-996CCC56FE73}" presName="connectorText" presStyleLbl="sibTrans2D1" presStyleIdx="1" presStyleCnt="3"/>
      <dgm:spPr/>
    </dgm:pt>
    <dgm:pt modelId="{46B13D7F-4E3C-4300-BE93-4B3B20D7FED8}" type="pres">
      <dgm:prSet presAssocID="{7A503C67-E77A-40D4-9797-1F8F25C9280D}" presName="node" presStyleLbl="node1" presStyleIdx="2" presStyleCnt="3">
        <dgm:presLayoutVars>
          <dgm:bulletEnabled val="1"/>
        </dgm:presLayoutVars>
      </dgm:prSet>
      <dgm:spPr/>
    </dgm:pt>
    <dgm:pt modelId="{60526E7B-B055-44BE-A78D-F72C23472E8F}" type="pres">
      <dgm:prSet presAssocID="{7B1D6632-AF29-457C-A1BE-0AC9AD94F489}" presName="sibTrans" presStyleLbl="sibTrans2D1" presStyleIdx="2" presStyleCnt="3"/>
      <dgm:spPr/>
    </dgm:pt>
    <dgm:pt modelId="{482B9A67-A9F7-42A1-B8C9-6ECC09875A63}" type="pres">
      <dgm:prSet presAssocID="{7B1D6632-AF29-457C-A1BE-0AC9AD94F489}" presName="connectorText" presStyleLbl="sibTrans2D1" presStyleIdx="2" presStyleCnt="3"/>
      <dgm:spPr/>
    </dgm:pt>
  </dgm:ptLst>
  <dgm:cxnLst>
    <dgm:cxn modelId="{856B3A46-6500-44D4-80BE-C4D7F9D347A5}" type="presOf" srcId="{3B51B6D3-17D8-457E-9A0F-505B5FC3E8C4}" destId="{C9911BA2-7D6F-4ACE-81E0-330EF66C05DD}" srcOrd="0" destOrd="0" presId="urn:microsoft.com/office/officeart/2005/8/layout/cycle2"/>
    <dgm:cxn modelId="{C771E447-7BA5-43D5-B28F-62F20898E5D1}" type="presOf" srcId="{F8CD5E6D-91B4-469B-9F85-996CCC56FE73}" destId="{657E6441-4262-48FC-BE3B-275469CFCE20}" srcOrd="1" destOrd="0" presId="urn:microsoft.com/office/officeart/2005/8/layout/cycle2"/>
    <dgm:cxn modelId="{633FB06D-B0AA-4388-9059-F17904EB23EE}" srcId="{DCB627C1-857C-42B6-8D40-0D29E0944CB5}" destId="{3B51B6D3-17D8-457E-9A0F-505B5FC3E8C4}" srcOrd="0" destOrd="0" parTransId="{208A43E6-0D84-4BD6-B826-C243FC3DE993}" sibTransId="{0A506054-53AC-40F0-895B-7608FF1144A2}"/>
    <dgm:cxn modelId="{D0269A72-05BA-4C3C-8B5B-7A81B0A7B34C}" type="presOf" srcId="{F8CD5E6D-91B4-469B-9F85-996CCC56FE73}" destId="{55BB2857-3B9E-4CDC-A651-03E9F2C80372}" srcOrd="0" destOrd="0" presId="urn:microsoft.com/office/officeart/2005/8/layout/cycle2"/>
    <dgm:cxn modelId="{C78DCE7F-7D02-4DC0-9EDD-8B1A6A4AFA8B}" type="presOf" srcId="{7B1D6632-AF29-457C-A1BE-0AC9AD94F489}" destId="{482B9A67-A9F7-42A1-B8C9-6ECC09875A63}" srcOrd="1" destOrd="0" presId="urn:microsoft.com/office/officeart/2005/8/layout/cycle2"/>
    <dgm:cxn modelId="{C588BC89-7DC6-4D10-8A4E-611C680F5B6C}" type="presOf" srcId="{0A3E1AB8-3388-46AC-87EF-3BAC5F88063E}" destId="{2A9BBD25-B36E-428B-8463-A442122E3C0B}" srcOrd="0" destOrd="0" presId="urn:microsoft.com/office/officeart/2005/8/layout/cycle2"/>
    <dgm:cxn modelId="{5DAB6498-1D77-4FA4-A232-8E7190F51143}" type="presOf" srcId="{0A506054-53AC-40F0-895B-7608FF1144A2}" destId="{CF30D058-4C5D-4966-9C27-56203CC989E8}" srcOrd="1" destOrd="0" presId="urn:microsoft.com/office/officeart/2005/8/layout/cycle2"/>
    <dgm:cxn modelId="{6203DBB0-3DB0-43B1-A905-37DCA7ADCEEF}" type="presOf" srcId="{7A503C67-E77A-40D4-9797-1F8F25C9280D}" destId="{46B13D7F-4E3C-4300-BE93-4B3B20D7FED8}" srcOrd="0" destOrd="0" presId="urn:microsoft.com/office/officeart/2005/8/layout/cycle2"/>
    <dgm:cxn modelId="{3C0D08C1-3245-4EFD-9DCE-824CD1C22B11}" type="presOf" srcId="{0A506054-53AC-40F0-895B-7608FF1144A2}" destId="{00BBB1F7-9D2F-4D91-88CB-D921ECD59123}" srcOrd="0" destOrd="0" presId="urn:microsoft.com/office/officeart/2005/8/layout/cycle2"/>
    <dgm:cxn modelId="{59F409D4-384C-45B5-ABD1-A64F32B7E075}" srcId="{DCB627C1-857C-42B6-8D40-0D29E0944CB5}" destId="{0A3E1AB8-3388-46AC-87EF-3BAC5F88063E}" srcOrd="1" destOrd="0" parTransId="{82546982-B0E6-456E-95D5-83C8BB6B4D36}" sibTransId="{F8CD5E6D-91B4-469B-9F85-996CCC56FE73}"/>
    <dgm:cxn modelId="{4CDF25D5-A3E9-4017-91A0-7FFF60C7193B}" srcId="{DCB627C1-857C-42B6-8D40-0D29E0944CB5}" destId="{7A503C67-E77A-40D4-9797-1F8F25C9280D}" srcOrd="2" destOrd="0" parTransId="{49507068-354E-4FF9-8D7A-231CB3451E39}" sibTransId="{7B1D6632-AF29-457C-A1BE-0AC9AD94F489}"/>
    <dgm:cxn modelId="{D6231FEC-79BE-4252-A858-96AB837A4387}" type="presOf" srcId="{7B1D6632-AF29-457C-A1BE-0AC9AD94F489}" destId="{60526E7B-B055-44BE-A78D-F72C23472E8F}" srcOrd="0" destOrd="0" presId="urn:microsoft.com/office/officeart/2005/8/layout/cycle2"/>
    <dgm:cxn modelId="{3D1EC0FE-506B-40B4-85AE-2E1CA2283729}" type="presOf" srcId="{DCB627C1-857C-42B6-8D40-0D29E0944CB5}" destId="{2EABC2DA-0649-4316-95FF-33D8C2D82C3E}" srcOrd="0" destOrd="0" presId="urn:microsoft.com/office/officeart/2005/8/layout/cycle2"/>
    <dgm:cxn modelId="{A199CDBB-8BD1-4BD6-B80D-585F1AF97418}" type="presParOf" srcId="{2EABC2DA-0649-4316-95FF-33D8C2D82C3E}" destId="{C9911BA2-7D6F-4ACE-81E0-330EF66C05DD}" srcOrd="0" destOrd="0" presId="urn:microsoft.com/office/officeart/2005/8/layout/cycle2"/>
    <dgm:cxn modelId="{9DC780D2-B25C-4ABF-B634-8AADE6DEBFE5}" type="presParOf" srcId="{2EABC2DA-0649-4316-95FF-33D8C2D82C3E}" destId="{00BBB1F7-9D2F-4D91-88CB-D921ECD59123}" srcOrd="1" destOrd="0" presId="urn:microsoft.com/office/officeart/2005/8/layout/cycle2"/>
    <dgm:cxn modelId="{F163E5FC-3F8A-45A2-9DD9-F83F200397E2}" type="presParOf" srcId="{00BBB1F7-9D2F-4D91-88CB-D921ECD59123}" destId="{CF30D058-4C5D-4966-9C27-56203CC989E8}" srcOrd="0" destOrd="0" presId="urn:microsoft.com/office/officeart/2005/8/layout/cycle2"/>
    <dgm:cxn modelId="{CD23A7FE-8C22-4854-B4EB-644BEB46CD78}" type="presParOf" srcId="{2EABC2DA-0649-4316-95FF-33D8C2D82C3E}" destId="{2A9BBD25-B36E-428B-8463-A442122E3C0B}" srcOrd="2" destOrd="0" presId="urn:microsoft.com/office/officeart/2005/8/layout/cycle2"/>
    <dgm:cxn modelId="{1C4D90B0-6CB9-420D-8676-66A00839417A}" type="presParOf" srcId="{2EABC2DA-0649-4316-95FF-33D8C2D82C3E}" destId="{55BB2857-3B9E-4CDC-A651-03E9F2C80372}" srcOrd="3" destOrd="0" presId="urn:microsoft.com/office/officeart/2005/8/layout/cycle2"/>
    <dgm:cxn modelId="{B9442719-C401-43E0-80E4-B40C67875CBC}" type="presParOf" srcId="{55BB2857-3B9E-4CDC-A651-03E9F2C80372}" destId="{657E6441-4262-48FC-BE3B-275469CFCE20}" srcOrd="0" destOrd="0" presId="urn:microsoft.com/office/officeart/2005/8/layout/cycle2"/>
    <dgm:cxn modelId="{F2763A7E-B595-43D1-B01E-77D24A8FEB05}" type="presParOf" srcId="{2EABC2DA-0649-4316-95FF-33D8C2D82C3E}" destId="{46B13D7F-4E3C-4300-BE93-4B3B20D7FED8}" srcOrd="4" destOrd="0" presId="urn:microsoft.com/office/officeart/2005/8/layout/cycle2"/>
    <dgm:cxn modelId="{57A83215-C520-48F6-BBB9-6457EE29B914}" type="presParOf" srcId="{2EABC2DA-0649-4316-95FF-33D8C2D82C3E}" destId="{60526E7B-B055-44BE-A78D-F72C23472E8F}" srcOrd="5" destOrd="0" presId="urn:microsoft.com/office/officeart/2005/8/layout/cycle2"/>
    <dgm:cxn modelId="{F14DAF07-2704-4109-AFEE-CF2F5F80B0C2}" type="presParOf" srcId="{60526E7B-B055-44BE-A78D-F72C23472E8F}" destId="{482B9A67-A9F7-42A1-B8C9-6ECC09875A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11BA2-7D6F-4ACE-81E0-330EF66C05DD}">
      <dsp:nvSpPr>
        <dsp:cNvPr id="0" name=""/>
        <dsp:cNvSpPr/>
      </dsp:nvSpPr>
      <dsp:spPr>
        <a:xfrm>
          <a:off x="1978550" y="545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2206409" y="228404"/>
        <a:ext cx="1100203" cy="1100203"/>
      </dsp:txXfrm>
    </dsp:sp>
    <dsp:sp modelId="{00BBB1F7-9D2F-4D91-88CB-D921ECD59123}">
      <dsp:nvSpPr>
        <dsp:cNvPr id="0" name=""/>
        <dsp:cNvSpPr/>
      </dsp:nvSpPr>
      <dsp:spPr>
        <a:xfrm rot="3600000">
          <a:off x="3127849" y="1519011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3159017" y="1570052"/>
        <a:ext cx="290896" cy="315073"/>
      </dsp:txXfrm>
    </dsp:sp>
    <dsp:sp modelId="{2A9BBD25-B36E-428B-8463-A442122E3C0B}">
      <dsp:nvSpPr>
        <dsp:cNvPr id="0" name=""/>
        <dsp:cNvSpPr/>
      </dsp:nvSpPr>
      <dsp:spPr>
        <a:xfrm>
          <a:off x="3148554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3376413" y="2254910"/>
        <a:ext cx="1100203" cy="1100203"/>
      </dsp:txXfrm>
    </dsp:sp>
    <dsp:sp modelId="{55BB2857-3B9E-4CDC-A651-03E9F2C80372}">
      <dsp:nvSpPr>
        <dsp:cNvPr id="0" name=""/>
        <dsp:cNvSpPr/>
      </dsp:nvSpPr>
      <dsp:spPr>
        <a:xfrm rot="10800000">
          <a:off x="2560489" y="2542450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2685159" y="2647475"/>
        <a:ext cx="290896" cy="315073"/>
      </dsp:txXfrm>
    </dsp:sp>
    <dsp:sp modelId="{46B13D7F-4E3C-4300-BE93-4B3B20D7FED8}">
      <dsp:nvSpPr>
        <dsp:cNvPr id="0" name=""/>
        <dsp:cNvSpPr/>
      </dsp:nvSpPr>
      <dsp:spPr>
        <a:xfrm>
          <a:off x="808546" y="2027051"/>
          <a:ext cx="1555921" cy="155592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4800" kern="1200" dirty="0"/>
        </a:p>
      </dsp:txBody>
      <dsp:txXfrm>
        <a:off x="1036405" y="2254910"/>
        <a:ext cx="1100203" cy="1100203"/>
      </dsp:txXfrm>
    </dsp:sp>
    <dsp:sp modelId="{60526E7B-B055-44BE-A78D-F72C23472E8F}">
      <dsp:nvSpPr>
        <dsp:cNvPr id="0" name=""/>
        <dsp:cNvSpPr/>
      </dsp:nvSpPr>
      <dsp:spPr>
        <a:xfrm rot="18000000">
          <a:off x="1957845" y="1539382"/>
          <a:ext cx="415566" cy="525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989013" y="1698391"/>
        <a:ext cx="290896" cy="315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6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신대환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650F1-2974-4F07-BA45-FF69DC6F9B14}"/>
              </a:ext>
            </a:extLst>
          </p:cNvPr>
          <p:cNvSpPr/>
          <p:nvPr/>
        </p:nvSpPr>
        <p:spPr>
          <a:xfrm>
            <a:off x="3356045" y="2391373"/>
            <a:ext cx="5479911" cy="132111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4500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509928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통신을 지원하는 웹 어플리케이션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693434" y="4340311"/>
            <a:ext cx="819509" cy="0"/>
          </a:xfrm>
          <a:prstGeom prst="line">
            <a:avLst/>
          </a:prstGeom>
          <a:ln w="254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8" y="5119185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진의정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이인우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10816097" y="5457739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전재호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680025" y="5799324"/>
            <a:ext cx="82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허영명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5167301" y="3970542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6349043" y="3980106"/>
            <a:ext cx="6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4749853"/>
            <a:ext cx="230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li id  =  7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9050558" y="6134847"/>
            <a:ext cx="105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/li &gt;</a:t>
            </a:r>
            <a:endParaRPr lang="ko-KR" altLang="en-US" sz="20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3691467" y="4010884"/>
            <a:ext cx="480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1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꿈틀 </a:t>
            </a:r>
            <a:r>
              <a:rPr lang="ko-KR" altLang="en-US" sz="1600" spc="100" dirty="0" err="1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웜즈</a:t>
            </a:r>
            <a:endParaRPr lang="ko-KR" altLang="en-US" sz="1600" spc="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53204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04" y="1731726"/>
            <a:ext cx="7269192" cy="46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25860"/>
            <a:ext cx="3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인터넷 브라우저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icrosoft Edge 웹 브라우저 다운로드 | Microsoft">
            <a:extLst>
              <a:ext uri="{FF2B5EF4-FFF2-40B4-BE49-F238E27FC236}">
                <a16:creationId xmlns:a16="http://schemas.microsoft.com/office/drawing/2014/main" id="{317427C1-2C60-4ED7-B817-B1779499C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7025" r="13152" b="7066"/>
          <a:stretch/>
        </p:blipFill>
        <p:spPr bwMode="auto">
          <a:xfrm>
            <a:off x="1546170" y="2889215"/>
            <a:ext cx="144681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hrome Portable을 위한 Windows - Uptodown에서 무료로 다운로드하세요">
            <a:extLst>
              <a:ext uri="{FF2B5EF4-FFF2-40B4-BE49-F238E27FC236}">
                <a16:creationId xmlns:a16="http://schemas.microsoft.com/office/drawing/2014/main" id="{F9C446E9-E131-4CAD-A6D3-E391232AF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4500" r="4500" b="4500"/>
          <a:stretch/>
        </p:blipFill>
        <p:spPr bwMode="auto">
          <a:xfrm>
            <a:off x="5385032" y="2889215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efox Browser 다운로드 — Mozilla가 만든 빠르고 사생활 보호를 위한 무료 브라우저">
            <a:extLst>
              <a:ext uri="{FF2B5EF4-FFF2-40B4-BE49-F238E27FC236}">
                <a16:creationId xmlns:a16="http://schemas.microsoft.com/office/drawing/2014/main" id="{229D453D-4424-4172-A0C2-8040FFE5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288921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394668" y="4810570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Microsoft Edge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5216499" y="4810570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Google Chrome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110940" y="4810570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Mozilla Firefox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6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9175" y="2307100"/>
            <a:ext cx="3024556" cy="3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8269" y="1295512"/>
            <a:ext cx="424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툴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Code Editor &amp; IDE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37B1CA-CDC6-4B7D-9CB7-FC147EC1312D}"/>
              </a:ext>
            </a:extLst>
          </p:cNvPr>
          <p:cNvSpPr txBox="1"/>
          <p:nvPr/>
        </p:nvSpPr>
        <p:spPr>
          <a:xfrm>
            <a:off x="1809141" y="48105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Eclipse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52D1A-3970-411F-8969-9461381BB551}"/>
              </a:ext>
            </a:extLst>
          </p:cNvPr>
          <p:cNvSpPr txBox="1"/>
          <p:nvPr/>
        </p:nvSpPr>
        <p:spPr>
          <a:xfrm>
            <a:off x="4821135" y="4666718"/>
            <a:ext cx="254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Intellij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IDEA</a:t>
            </a:r>
            <a:b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(Community / Ultimate)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6E86D-38AB-485A-8AF2-DCDFB231D9F2}"/>
              </a:ext>
            </a:extLst>
          </p:cNvPr>
          <p:cNvSpPr txBox="1"/>
          <p:nvPr/>
        </p:nvSpPr>
        <p:spPr>
          <a:xfrm>
            <a:off x="9410669" y="4805218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VS Code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Eclipse IDE을 위한 Windows - Uptodown에서 무료로 다운로드하세요">
            <a:extLst>
              <a:ext uri="{FF2B5EF4-FFF2-40B4-BE49-F238E27FC236}">
                <a16:creationId xmlns:a16="http://schemas.microsoft.com/office/drawing/2014/main" id="{D0BCDFB1-6D87-4F97-B6B6-91B0B81A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" t="4164" r="4164" b="4164"/>
          <a:stretch/>
        </p:blipFill>
        <p:spPr bwMode="auto">
          <a:xfrm>
            <a:off x="1492142" y="3003838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IDEA Tutorial, IntelliJ IDEA Introduction,History of IntelliJ  IDEA,Comparison between Community and Ultimate Edition,IntelliJ IDEA  Index,Prerequisites,Audience,Problem, - W3cschoool.COM">
            <a:extLst>
              <a:ext uri="{FF2B5EF4-FFF2-40B4-BE49-F238E27FC236}">
                <a16:creationId xmlns:a16="http://schemas.microsoft.com/office/drawing/2014/main" id="{9B9C7B8B-F054-487D-8CE7-5410486E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2545" r="10800" b="2545"/>
          <a:stretch/>
        </p:blipFill>
        <p:spPr bwMode="auto">
          <a:xfrm>
            <a:off x="5539332" y="3003838"/>
            <a:ext cx="11659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234110-3124-40F0-9222-24198357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74" y="30038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0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Front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873811" y="1700202"/>
            <a:ext cx="2484000" cy="2484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8834190" y="3975622"/>
            <a:ext cx="2484000" cy="2484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6172163" y="1700202"/>
            <a:ext cx="2484000" cy="2484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3535838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ML5 - 위키백과, 우리 모두의 백과사전">
            <a:extLst>
              <a:ext uri="{FF2B5EF4-FFF2-40B4-BE49-F238E27FC236}">
                <a16:creationId xmlns:a16="http://schemas.microsoft.com/office/drawing/2014/main" id="{3CFDA8AA-884F-4552-B49C-D2B9AF5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95" y="2308170"/>
            <a:ext cx="1120830" cy="11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22B18-1ED0-4C99-B7D2-E904C79033FB}"/>
              </a:ext>
            </a:extLst>
          </p:cNvPr>
          <p:cNvSpPr txBox="1"/>
          <p:nvPr/>
        </p:nvSpPr>
        <p:spPr>
          <a:xfrm>
            <a:off x="1725319" y="365874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HTML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CSS - 위키백과, 우리 모두의 백과사전">
            <a:extLst>
              <a:ext uri="{FF2B5EF4-FFF2-40B4-BE49-F238E27FC236}">
                <a16:creationId xmlns:a16="http://schemas.microsoft.com/office/drawing/2014/main" id="{2D3E63D1-7329-45CC-B007-D7F8D8E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28" y="4647486"/>
            <a:ext cx="808220" cy="1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69178D-73D0-4403-8C8F-55F0102E3615}"/>
              </a:ext>
            </a:extLst>
          </p:cNvPr>
          <p:cNvSpPr txBox="1"/>
          <p:nvPr/>
        </p:nvSpPr>
        <p:spPr>
          <a:xfrm>
            <a:off x="4480320" y="5939024"/>
            <a:ext cx="59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CSS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0" name="Picture 6" descr="자바스크립트 공부 독학 사이트 추천">
            <a:extLst>
              <a:ext uri="{FF2B5EF4-FFF2-40B4-BE49-F238E27FC236}">
                <a16:creationId xmlns:a16="http://schemas.microsoft.com/office/drawing/2014/main" id="{BC8F6303-94CF-44BD-AE16-DB7F3C0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1" y="2409636"/>
            <a:ext cx="1894644" cy="10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EE4161-4A3F-4359-850C-C52F2408D610}"/>
              </a:ext>
            </a:extLst>
          </p:cNvPr>
          <p:cNvSpPr txBox="1"/>
          <p:nvPr/>
        </p:nvSpPr>
        <p:spPr>
          <a:xfrm>
            <a:off x="6798000" y="3658743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JavaScript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32" name="Picture 8" descr="JSP😇">
            <a:extLst>
              <a:ext uri="{FF2B5EF4-FFF2-40B4-BE49-F238E27FC236}">
                <a16:creationId xmlns:a16="http://schemas.microsoft.com/office/drawing/2014/main" id="{898AA222-C45E-442F-920D-B93210A88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390" y="4657822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80BBE1-2FA6-47D7-9464-92A63258B1DE}"/>
              </a:ext>
            </a:extLst>
          </p:cNvPr>
          <p:cNvSpPr txBox="1"/>
          <p:nvPr/>
        </p:nvSpPr>
        <p:spPr>
          <a:xfrm>
            <a:off x="9800314" y="593902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JSP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1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2" y="957104"/>
            <a:ext cx="504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언어 및 기술 스택 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Back End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6FBEF5-3F78-4827-8063-7CEC6B517BC6}"/>
              </a:ext>
            </a:extLst>
          </p:cNvPr>
          <p:cNvSpPr/>
          <p:nvPr/>
        </p:nvSpPr>
        <p:spPr>
          <a:xfrm>
            <a:off x="276223" y="4063227"/>
            <a:ext cx="2160000" cy="2160000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B0628A-FE25-4DA9-B334-14448B55685C}"/>
              </a:ext>
            </a:extLst>
          </p:cNvPr>
          <p:cNvSpPr/>
          <p:nvPr/>
        </p:nvSpPr>
        <p:spPr>
          <a:xfrm>
            <a:off x="7339177" y="1579227"/>
            <a:ext cx="2160000" cy="21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258816-5E1E-4FC7-8BF4-B46409CD415D}"/>
              </a:ext>
            </a:extLst>
          </p:cNvPr>
          <p:cNvSpPr/>
          <p:nvPr/>
        </p:nvSpPr>
        <p:spPr>
          <a:xfrm>
            <a:off x="5016000" y="4063227"/>
            <a:ext cx="2160000" cy="21600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8DAFE2-AAC4-4176-BBA1-DD10FC19DB68}"/>
              </a:ext>
            </a:extLst>
          </p:cNvPr>
          <p:cNvSpPr/>
          <p:nvPr/>
        </p:nvSpPr>
        <p:spPr>
          <a:xfrm>
            <a:off x="2692823" y="1579227"/>
            <a:ext cx="2160000" cy="2160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173C5F-5E5C-45DD-9E08-72A115DB01D6}"/>
              </a:ext>
            </a:extLst>
          </p:cNvPr>
          <p:cNvSpPr/>
          <p:nvPr/>
        </p:nvSpPr>
        <p:spPr>
          <a:xfrm>
            <a:off x="9755777" y="4063227"/>
            <a:ext cx="2160000" cy="2160000"/>
          </a:xfrm>
          <a:prstGeom prst="roundRect">
            <a:avLst/>
          </a:prstGeom>
          <a:solidFill>
            <a:srgbClr val="5B9BD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java.util.Optional이란?">
            <a:extLst>
              <a:ext uri="{FF2B5EF4-FFF2-40B4-BE49-F238E27FC236}">
                <a16:creationId xmlns:a16="http://schemas.microsoft.com/office/drawing/2014/main" id="{FC406268-E09F-4FD1-80F9-3C0CAFC7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1" y="4608454"/>
            <a:ext cx="1541584" cy="9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441CC6-7C77-47BB-A86E-9F6554630405}"/>
              </a:ext>
            </a:extLst>
          </p:cNvPr>
          <p:cNvSpPr txBox="1"/>
          <p:nvPr/>
        </p:nvSpPr>
        <p:spPr>
          <a:xfrm>
            <a:off x="1039821" y="5739433"/>
            <a:ext cx="63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2" name="Picture 4" descr="Spring Boot) 스타트 스프링 부트 001일차 - 스프링(부트), 빌드툴, VO, Lombok, 어노테이션, Jackson,  ORM, JPA, Hibernate | 오늘도 끄적끄적">
            <a:extLst>
              <a:ext uri="{FF2B5EF4-FFF2-40B4-BE49-F238E27FC236}">
                <a16:creationId xmlns:a16="http://schemas.microsoft.com/office/drawing/2014/main" id="{272446AC-ED9D-4554-8EAE-71005E83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1" y="2154275"/>
            <a:ext cx="939884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5A1088-5DAC-4E3A-83FC-3873B27D31B0}"/>
              </a:ext>
            </a:extLst>
          </p:cNvPr>
          <p:cNvSpPr txBox="1"/>
          <p:nvPr/>
        </p:nvSpPr>
        <p:spPr>
          <a:xfrm>
            <a:off x="3078564" y="317438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Spring Boot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4" name="Picture 6" descr="아파치 톰캣 - 위키백과, 우리 모두의 백과사전">
            <a:extLst>
              <a:ext uri="{FF2B5EF4-FFF2-40B4-BE49-F238E27FC236}">
                <a16:creationId xmlns:a16="http://schemas.microsoft.com/office/drawing/2014/main" id="{752AA57D-D18D-47E0-91AF-1C83A288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1" y="4582186"/>
            <a:ext cx="1436078" cy="1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461841-150D-4FA3-9412-59AF2BDD78FA}"/>
              </a:ext>
            </a:extLst>
          </p:cNvPr>
          <p:cNvSpPr txBox="1"/>
          <p:nvPr/>
        </p:nvSpPr>
        <p:spPr>
          <a:xfrm>
            <a:off x="5213452" y="573943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Apache Tomcat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6" name="Picture 8" descr="Modern Websocket Client - Apps on Google Play">
            <a:extLst>
              <a:ext uri="{FF2B5EF4-FFF2-40B4-BE49-F238E27FC236}">
                <a16:creationId xmlns:a16="http://schemas.microsoft.com/office/drawing/2014/main" id="{07677092-EBEB-4C17-9928-58710333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34" y="2154275"/>
            <a:ext cx="939886" cy="9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2E9661-6CFB-48E1-AA60-5F22EA42AE59}"/>
              </a:ext>
            </a:extLst>
          </p:cNvPr>
          <p:cNvSpPr txBox="1"/>
          <p:nvPr/>
        </p:nvSpPr>
        <p:spPr>
          <a:xfrm>
            <a:off x="7714657" y="3174388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 Socket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8" name="Picture 10" descr="CentOS 7 Version Upgrade - ThinkGround">
            <a:extLst>
              <a:ext uri="{FF2B5EF4-FFF2-40B4-BE49-F238E27FC236}">
                <a16:creationId xmlns:a16="http://schemas.microsoft.com/office/drawing/2014/main" id="{289C65EF-A56F-4D90-8501-D40F52A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00" y="4842623"/>
            <a:ext cx="1781354" cy="6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029DE5-DCEB-4004-B02E-5243B45381F2}"/>
              </a:ext>
            </a:extLst>
          </p:cNvPr>
          <p:cNvSpPr txBox="1"/>
          <p:nvPr/>
        </p:nvSpPr>
        <p:spPr>
          <a:xfrm>
            <a:off x="10233242" y="5739433"/>
            <a:ext cx="12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Cent OS 7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21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63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r>
              <a:rPr lang="ko-KR" altLang="en-US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E618BD-0DCC-60DB-0E3C-ACD0E1F5E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1" b="20733"/>
          <a:stretch/>
        </p:blipFill>
        <p:spPr bwMode="auto">
          <a:xfrm>
            <a:off x="3297534" y="1508937"/>
            <a:ext cx="5596932" cy="537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1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63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15F6E-2060-B600-97DA-57B782BA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3" y="1482560"/>
            <a:ext cx="5144915" cy="537544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FA37512-BE8A-CF3F-B7E0-DF8C849E4EF8}"/>
              </a:ext>
            </a:extLst>
          </p:cNvPr>
          <p:cNvCxnSpPr>
            <a:cxnSpLocks/>
          </p:cNvCxnSpPr>
          <p:nvPr/>
        </p:nvCxnSpPr>
        <p:spPr>
          <a:xfrm>
            <a:off x="1853005" y="3202061"/>
            <a:ext cx="1670538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312587-1747-9EEC-D653-5ADB117C4985}"/>
              </a:ext>
            </a:extLst>
          </p:cNvPr>
          <p:cNvSpPr txBox="1"/>
          <p:nvPr/>
        </p:nvSpPr>
        <p:spPr>
          <a:xfrm>
            <a:off x="1258693" y="2477296"/>
            <a:ext cx="910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enum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6F21-344F-15FF-5F49-B890ACA872FF}"/>
              </a:ext>
            </a:extLst>
          </p:cNvPr>
          <p:cNvSpPr txBox="1"/>
          <p:nvPr/>
        </p:nvSpPr>
        <p:spPr>
          <a:xfrm>
            <a:off x="1258693" y="3440495"/>
            <a:ext cx="1114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domain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1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Model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701104-0F1C-CEA2-29A6-9B53D80C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560"/>
            <a:ext cx="7732240" cy="5375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2C6E1D-D682-A38E-1261-C81897CF46B4}"/>
              </a:ext>
            </a:extLst>
          </p:cNvPr>
          <p:cNvSpPr txBox="1"/>
          <p:nvPr/>
        </p:nvSpPr>
        <p:spPr>
          <a:xfrm>
            <a:off x="7810184" y="1755513"/>
            <a:ext cx="4296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통신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(WebSocket)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0A369-610D-0816-E83F-4CA296124D5E}"/>
              </a:ext>
            </a:extLst>
          </p:cNvPr>
          <p:cNvSpPr txBox="1"/>
          <p:nvPr/>
        </p:nvSpPr>
        <p:spPr>
          <a:xfrm>
            <a:off x="276223" y="3213556"/>
            <a:ext cx="2896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메서드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49AE9-AE61-47CB-50E3-2F635EB06C5A}"/>
              </a:ext>
            </a:extLst>
          </p:cNvPr>
          <p:cNvSpPr txBox="1"/>
          <p:nvPr/>
        </p:nvSpPr>
        <p:spPr>
          <a:xfrm>
            <a:off x="7810184" y="2800143"/>
            <a:ext cx="3474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채팅을 어떻게 처리할지 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A882F-FA78-7A94-DCB4-36A4708E1504}"/>
              </a:ext>
            </a:extLst>
          </p:cNvPr>
          <p:cNvSpPr txBox="1"/>
          <p:nvPr/>
        </p:nvSpPr>
        <p:spPr>
          <a:xfrm>
            <a:off x="7810184" y="3954836"/>
            <a:ext cx="3557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요청에 대해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응답할지 결정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236E6-88A2-9436-C29B-72F0EBF41FCC}"/>
              </a:ext>
            </a:extLst>
          </p:cNvPr>
          <p:cNvSpPr txBox="1"/>
          <p:nvPr/>
        </p:nvSpPr>
        <p:spPr>
          <a:xfrm>
            <a:off x="7810184" y="4999466"/>
            <a:ext cx="2121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유저 정보를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2849B-352E-8608-44E4-8862D8ECE292}"/>
              </a:ext>
            </a:extLst>
          </p:cNvPr>
          <p:cNvSpPr txBox="1"/>
          <p:nvPr/>
        </p:nvSpPr>
        <p:spPr>
          <a:xfrm>
            <a:off x="7810184" y="6061826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정보를 저장</a:t>
            </a:r>
          </a:p>
        </p:txBody>
      </p:sp>
    </p:spTree>
    <p:extLst>
      <p:ext uri="{BB962C8B-B14F-4D97-AF65-F5344CB8AC3E}">
        <p14:creationId xmlns:p14="http://schemas.microsoft.com/office/powerpoint/2010/main" val="375719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Beans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24A65-A80E-8C69-6F28-4963E6CE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2017233"/>
            <a:ext cx="1144112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Web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라이브 스트리밍 - 무료 과학 기술개 아이콘">
            <a:extLst>
              <a:ext uri="{FF2B5EF4-FFF2-40B4-BE49-F238E27FC236}">
                <a16:creationId xmlns:a16="http://schemas.microsoft.com/office/drawing/2014/main" id="{609358D4-3D11-4A3A-9FAC-EEF80B56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12" y="1930795"/>
            <a:ext cx="9144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채팅 단색으로 채워진">
            <a:extLst>
              <a:ext uri="{FF2B5EF4-FFF2-40B4-BE49-F238E27FC236}">
                <a16:creationId xmlns:a16="http://schemas.microsoft.com/office/drawing/2014/main" id="{6A8F65C8-C302-4D34-8081-6605B4DE2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0514" y="450268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10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핵심</a:t>
            </a:r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통신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30AB5A-AB6F-566C-E432-4DB53CCB0411}"/>
              </a:ext>
            </a:extLst>
          </p:cNvPr>
          <p:cNvSpPr txBox="1"/>
          <p:nvPr/>
        </p:nvSpPr>
        <p:spPr>
          <a:xfrm>
            <a:off x="3772823" y="1930795"/>
            <a:ext cx="642034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if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클라이언트가 방 입장 요청을 보낸다면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if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입장이 가능할 경우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입장시키고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방에 메시지 전송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(???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입장했습니다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else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입장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7C086-31B6-059F-0D08-6ED4D5BEFDB9}"/>
              </a:ext>
            </a:extLst>
          </p:cNvPr>
          <p:cNvSpPr txBox="1"/>
          <p:nvPr/>
        </p:nvSpPr>
        <p:spPr>
          <a:xfrm>
            <a:off x="3772823" y="4502688"/>
            <a:ext cx="48676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function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sendMessageRoom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(string) :</a:t>
            </a:r>
          </a:p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for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=0 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room.users.size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() :</a:t>
            </a:r>
            <a:b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	user(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).send(string)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89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2744861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630168" y="201170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32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3664440" y="3059980"/>
            <a:ext cx="2101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주제 소개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기술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 Web Socket</a:t>
            </a: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6402776" y="3059980"/>
            <a:ext cx="307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다이어그램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2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3305175" y="4678436"/>
            <a:ext cx="558165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3B6FF-C45F-0DA3-9810-8EC7AD967C01}"/>
              </a:ext>
            </a:extLst>
          </p:cNvPr>
          <p:cNvGrpSpPr/>
          <p:nvPr/>
        </p:nvGrpSpPr>
        <p:grpSpPr>
          <a:xfrm>
            <a:off x="2639612" y="1281589"/>
            <a:ext cx="2484000" cy="2484000"/>
            <a:chOff x="2639612" y="1281589"/>
            <a:chExt cx="2484000" cy="2484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F6BCA2-2D1F-40D4-B755-0597A3A2D265}"/>
                </a:ext>
              </a:extLst>
            </p:cNvPr>
            <p:cNvSpPr/>
            <p:nvPr/>
          </p:nvSpPr>
          <p:spPr>
            <a:xfrm>
              <a:off x="2639612" y="1281589"/>
              <a:ext cx="2484000" cy="2484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CC65E-AF6B-4C1D-88C6-6B900932367E}"/>
                </a:ext>
              </a:extLst>
            </p:cNvPr>
            <p:cNvSpPr txBox="1"/>
            <p:nvPr/>
          </p:nvSpPr>
          <p:spPr>
            <a:xfrm>
              <a:off x="3648216" y="3240130"/>
              <a:ext cx="466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Git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050" name="Picture 2" descr="Git] 기초 명령어.">
              <a:extLst>
                <a:ext uri="{FF2B5EF4-FFF2-40B4-BE49-F238E27FC236}">
                  <a16:creationId xmlns:a16="http://schemas.microsoft.com/office/drawing/2014/main" id="{EB4DD291-7A5D-AF6A-B572-6E08A2521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412" y="206638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936075-8041-5D53-FBDD-B22673B860E9}"/>
              </a:ext>
            </a:extLst>
          </p:cNvPr>
          <p:cNvGrpSpPr/>
          <p:nvPr/>
        </p:nvGrpSpPr>
        <p:grpSpPr>
          <a:xfrm>
            <a:off x="7068388" y="1281589"/>
            <a:ext cx="2484000" cy="2484000"/>
            <a:chOff x="7068388" y="1281589"/>
            <a:chExt cx="2484000" cy="24840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F3DE385-F2E8-4331-B5A7-3F04BD193E4D}"/>
                </a:ext>
              </a:extLst>
            </p:cNvPr>
            <p:cNvSpPr/>
            <p:nvPr/>
          </p:nvSpPr>
          <p:spPr>
            <a:xfrm>
              <a:off x="7068388" y="1281589"/>
              <a:ext cx="2484000" cy="2484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FC5D2A-2425-41A3-9400-43705FC42B1E}"/>
                </a:ext>
              </a:extLst>
            </p:cNvPr>
            <p:cNvSpPr txBox="1"/>
            <p:nvPr/>
          </p:nvSpPr>
          <p:spPr>
            <a:xfrm>
              <a:off x="7869402" y="3240130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GitHub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058" name="Picture 10" descr="GitHub 무료로 다운 받기 - 2022년 최신 버전">
              <a:extLst>
                <a:ext uri="{FF2B5EF4-FFF2-40B4-BE49-F238E27FC236}">
                  <a16:creationId xmlns:a16="http://schemas.microsoft.com/office/drawing/2014/main" id="{BDA62A38-A173-9848-EF7C-BE9288E97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0" t="1801" r="31724" b="32855"/>
            <a:stretch/>
          </p:blipFill>
          <p:spPr bwMode="auto">
            <a:xfrm>
              <a:off x="7853187" y="2066389"/>
              <a:ext cx="914400" cy="914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546B06-8712-9579-5839-9FC90CDAC9A1}"/>
              </a:ext>
            </a:extLst>
          </p:cNvPr>
          <p:cNvSpPr/>
          <p:nvPr/>
        </p:nvSpPr>
        <p:spPr>
          <a:xfrm>
            <a:off x="4749765" y="3975622"/>
            <a:ext cx="2484000" cy="2484000"/>
          </a:xfrm>
          <a:prstGeom prst="roundRect">
            <a:avLst/>
          </a:prstGeom>
          <a:solidFill>
            <a:schemeClr val="bg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8DF8-BF3B-8014-190D-8204FBCB82E1}"/>
              </a:ext>
            </a:extLst>
          </p:cNvPr>
          <p:cNvSpPr txBox="1"/>
          <p:nvPr/>
        </p:nvSpPr>
        <p:spPr>
          <a:xfrm>
            <a:off x="5515417" y="5939024"/>
            <a:ext cx="9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Discord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Picture 2" descr="Discord Logo Ideas: Make Your Own Discord Logo - Looka">
            <a:extLst>
              <a:ext uri="{FF2B5EF4-FFF2-40B4-BE49-F238E27FC236}">
                <a16:creationId xmlns:a16="http://schemas.microsoft.com/office/drawing/2014/main" id="{78858D66-D775-B369-3F48-E76F886A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498" y="4760422"/>
            <a:ext cx="90653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2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86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Commit Convention (Type)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2FC5-3FAB-C125-9271-BC85215EB67C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FBCF5E-AB29-72AB-66FE-740A39F6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7" y="2115240"/>
            <a:ext cx="6429365" cy="31175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BA46CA-673B-16DB-5F7A-5D64BD37C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52" b="-717"/>
          <a:stretch/>
        </p:blipFill>
        <p:spPr>
          <a:xfrm>
            <a:off x="7718680" y="2115240"/>
            <a:ext cx="4027843" cy="46054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DE3F46-C599-D772-B153-51F23B254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45"/>
          <a:stretch/>
        </p:blipFill>
        <p:spPr>
          <a:xfrm>
            <a:off x="7718681" y="3711101"/>
            <a:ext cx="4027842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39B8D6-82C9-447E-B203-F19D8C15D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40" b="-2222"/>
          <a:stretch/>
        </p:blipFill>
        <p:spPr>
          <a:xfrm>
            <a:off x="7718680" y="4496227"/>
            <a:ext cx="4027843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7B69B76-2A1D-88C9-6001-60B25D96B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98"/>
          <a:stretch/>
        </p:blipFill>
        <p:spPr>
          <a:xfrm>
            <a:off x="7718680" y="5316487"/>
            <a:ext cx="4027843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66762A-DB63-1161-636D-E7D260D34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41113"/>
          <a:stretch/>
        </p:blipFill>
        <p:spPr>
          <a:xfrm>
            <a:off x="7718681" y="2922697"/>
            <a:ext cx="4027842" cy="438211"/>
          </a:xfrm>
          <a:prstGeom prst="rect">
            <a:avLst/>
          </a:prstGeom>
          <a:ln w="12700">
            <a:solidFill>
              <a:srgbClr val="44546A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F1B2C6-BC48-E12D-3ABA-ACA477334F16}"/>
              </a:ext>
            </a:extLst>
          </p:cNvPr>
          <p:cNvSpPr txBox="1"/>
          <p:nvPr/>
        </p:nvSpPr>
        <p:spPr>
          <a:xfrm>
            <a:off x="815497" y="5434610"/>
            <a:ext cx="1643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add -A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767D90-A7E2-8BB7-3746-78EBC9D0F0C5}"/>
              </a:ext>
            </a:extLst>
          </p:cNvPr>
          <p:cNvSpPr txBox="1"/>
          <p:nvPr/>
        </p:nvSpPr>
        <p:spPr>
          <a:xfrm>
            <a:off x="815497" y="5837105"/>
            <a:ext cx="4844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commit –m “feat(jaehoo1) : ~~~”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0BC8B6-B169-539E-536B-9F4AAD0F5E44}"/>
              </a:ext>
            </a:extLst>
          </p:cNvPr>
          <p:cNvSpPr txBox="1"/>
          <p:nvPr/>
        </p:nvSpPr>
        <p:spPr>
          <a:xfrm>
            <a:off x="815497" y="6267992"/>
            <a:ext cx="348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$ git push origin &lt;branch&gt;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579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C05096-632B-CE23-0BD8-5D9ED8C3ADC1}"/>
              </a:ext>
            </a:extLst>
          </p:cNvPr>
          <p:cNvSpPr txBox="1"/>
          <p:nvPr/>
        </p:nvSpPr>
        <p:spPr>
          <a:xfrm>
            <a:off x="815497" y="1020895"/>
            <a:ext cx="486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42FC5-3FAB-C125-9271-BC85215EB67C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spc="1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형상 관리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C267B6-7B3C-6A8A-FDA3-AD4FFAFCC806}"/>
              </a:ext>
            </a:extLst>
          </p:cNvPr>
          <p:cNvGrpSpPr/>
          <p:nvPr/>
        </p:nvGrpSpPr>
        <p:grpSpPr>
          <a:xfrm>
            <a:off x="815496" y="5730489"/>
            <a:ext cx="2419182" cy="463417"/>
            <a:chOff x="815496" y="5381327"/>
            <a:chExt cx="2419182" cy="463417"/>
          </a:xfrm>
        </p:grpSpPr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CB9D207B-A651-93C9-C1A0-CA4D3EAC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5383079"/>
              <a:ext cx="461665" cy="4616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74912-267B-87A5-2C64-BE84B8E5C52E}"/>
                </a:ext>
              </a:extLst>
            </p:cNvPr>
            <p:cNvSpPr txBox="1"/>
            <p:nvPr/>
          </p:nvSpPr>
          <p:spPr>
            <a:xfrm>
              <a:off x="1435788" y="5381327"/>
              <a:ext cx="17988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전재호</a:t>
              </a:r>
              <a:r>
                <a: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팀장</a:t>
              </a:r>
              <a:r>
                <a: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5FB0C2-4C78-7506-E1BC-CE970216A015}"/>
              </a:ext>
            </a:extLst>
          </p:cNvPr>
          <p:cNvSpPr txBox="1"/>
          <p:nvPr/>
        </p:nvSpPr>
        <p:spPr>
          <a:xfrm>
            <a:off x="3208273" y="5730489"/>
            <a:ext cx="89851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보조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웹소켓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프로그래밍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도메인 로직 구현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로직 구현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테스트 코드 구축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 관리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통제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알파 테스트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잡일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 주체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장소 대여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F8E7D0-FD99-125C-A5C7-6470C6DC6943}"/>
              </a:ext>
            </a:extLst>
          </p:cNvPr>
          <p:cNvGrpSpPr/>
          <p:nvPr/>
        </p:nvGrpSpPr>
        <p:grpSpPr>
          <a:xfrm>
            <a:off x="815496" y="1853612"/>
            <a:ext cx="1717067" cy="461665"/>
            <a:chOff x="815496" y="2016399"/>
            <a:chExt cx="1717067" cy="461665"/>
          </a:xfrm>
        </p:grpSpPr>
        <p:pic>
          <p:nvPicPr>
            <p:cNvPr id="21" name="그래픽 20" descr="사용자 단색으로 채워진">
              <a:extLst>
                <a:ext uri="{FF2B5EF4-FFF2-40B4-BE49-F238E27FC236}">
                  <a16:creationId xmlns:a16="http://schemas.microsoft.com/office/drawing/2014/main" id="{6B5505EA-FEC3-EDE0-3743-9A48C122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2016399"/>
              <a:ext cx="461665" cy="4616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4EA98D-F6DE-26CD-D317-7A9027B63457}"/>
                </a:ext>
              </a:extLst>
            </p:cNvPr>
            <p:cNvSpPr txBox="1"/>
            <p:nvPr/>
          </p:nvSpPr>
          <p:spPr>
            <a:xfrm>
              <a:off x="1435788" y="2016399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신대환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22AE10-3DD4-E26E-2228-0CFB6236B771}"/>
              </a:ext>
            </a:extLst>
          </p:cNvPr>
          <p:cNvGrpSpPr/>
          <p:nvPr/>
        </p:nvGrpSpPr>
        <p:grpSpPr>
          <a:xfrm>
            <a:off x="815496" y="2822612"/>
            <a:ext cx="1717067" cy="462541"/>
            <a:chOff x="815496" y="2858507"/>
            <a:chExt cx="1717067" cy="462541"/>
          </a:xfrm>
        </p:grpSpPr>
        <p:pic>
          <p:nvPicPr>
            <p:cNvPr id="23" name="그래픽 22" descr="사용자 단색으로 채워진">
              <a:extLst>
                <a:ext uri="{FF2B5EF4-FFF2-40B4-BE49-F238E27FC236}">
                  <a16:creationId xmlns:a16="http://schemas.microsoft.com/office/drawing/2014/main" id="{FF2DB9EE-A30F-E861-810D-0C8D6BD8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2859383"/>
              <a:ext cx="461665" cy="4616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16D6E-51E2-A572-1E52-78493FC7BDDE}"/>
                </a:ext>
              </a:extLst>
            </p:cNvPr>
            <p:cNvSpPr txBox="1"/>
            <p:nvPr/>
          </p:nvSpPr>
          <p:spPr>
            <a:xfrm>
              <a:off x="1435788" y="2858507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진의정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56D863-284D-92CF-B585-89736DB8D8D4}"/>
              </a:ext>
            </a:extLst>
          </p:cNvPr>
          <p:cNvGrpSpPr/>
          <p:nvPr/>
        </p:nvGrpSpPr>
        <p:grpSpPr>
          <a:xfrm>
            <a:off x="815496" y="3792488"/>
            <a:ext cx="1717067" cy="461665"/>
            <a:chOff x="815496" y="3700615"/>
            <a:chExt cx="1717067" cy="461665"/>
          </a:xfrm>
        </p:grpSpPr>
        <p:pic>
          <p:nvPicPr>
            <p:cNvPr id="25" name="그래픽 24" descr="사용자 단색으로 채워진">
              <a:extLst>
                <a:ext uri="{FF2B5EF4-FFF2-40B4-BE49-F238E27FC236}">
                  <a16:creationId xmlns:a16="http://schemas.microsoft.com/office/drawing/2014/main" id="{A83176A8-23CA-3F23-7C28-01A35549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3700615"/>
              <a:ext cx="461665" cy="46166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EF33DA-32B0-C9A3-0F65-325A2378E3E5}"/>
                </a:ext>
              </a:extLst>
            </p:cNvPr>
            <p:cNvSpPr txBox="1"/>
            <p:nvPr/>
          </p:nvSpPr>
          <p:spPr>
            <a:xfrm>
              <a:off x="1435788" y="3700615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허영명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DF229A-525D-E3E0-ED51-FFED095B6F8F}"/>
              </a:ext>
            </a:extLst>
          </p:cNvPr>
          <p:cNvGrpSpPr/>
          <p:nvPr/>
        </p:nvGrpSpPr>
        <p:grpSpPr>
          <a:xfrm>
            <a:off x="815496" y="4761488"/>
            <a:ext cx="1717067" cy="461665"/>
            <a:chOff x="815496" y="4541847"/>
            <a:chExt cx="1717067" cy="461665"/>
          </a:xfrm>
        </p:grpSpPr>
        <p:pic>
          <p:nvPicPr>
            <p:cNvPr id="28" name="그래픽 27" descr="사용자 단색으로 채워진">
              <a:extLst>
                <a:ext uri="{FF2B5EF4-FFF2-40B4-BE49-F238E27FC236}">
                  <a16:creationId xmlns:a16="http://schemas.microsoft.com/office/drawing/2014/main" id="{765BDFC8-C939-183A-E64A-129A7243C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496" y="4541847"/>
              <a:ext cx="461665" cy="46166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0982B6-B35B-D252-0C81-76E65D031FEE}"/>
                </a:ext>
              </a:extLst>
            </p:cNvPr>
            <p:cNvSpPr txBox="1"/>
            <p:nvPr/>
          </p:nvSpPr>
          <p:spPr>
            <a:xfrm>
              <a:off x="1435788" y="4542723"/>
              <a:ext cx="10967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이인우</a:t>
              </a:r>
              <a:r>
                <a:rPr lang="ko-KR" altLang="en-US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z="2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:</a:t>
              </a:r>
              <a:endPara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964885-226D-8CA5-1B66-47BD0C127A3A}"/>
              </a:ext>
            </a:extLst>
          </p:cNvPr>
          <p:cNvSpPr txBox="1"/>
          <p:nvPr/>
        </p:nvSpPr>
        <p:spPr>
          <a:xfrm>
            <a:off x="2532563" y="4762364"/>
            <a:ext cx="6956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(index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게임화면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웹소켓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핸들러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</a:p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회의록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A06D4B-66DB-3296-16B2-26472076CB3D}"/>
              </a:ext>
            </a:extLst>
          </p:cNvPr>
          <p:cNvSpPr txBox="1"/>
          <p:nvPr/>
        </p:nvSpPr>
        <p:spPr>
          <a:xfrm>
            <a:off x="2532563" y="3792488"/>
            <a:ext cx="8446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CSS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index,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방 찾기 페이지 </a:t>
            </a:r>
            <a:r>
              <a:rPr lang="en-US" altLang="ko-KR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57BE84-D688-F43A-D1EF-E5BFD7ADD3C5}"/>
              </a:ext>
            </a:extLst>
          </p:cNvPr>
          <p:cNvSpPr txBox="1"/>
          <p:nvPr/>
        </p:nvSpPr>
        <p:spPr>
          <a:xfrm>
            <a:off x="2532563" y="2822612"/>
            <a:ext cx="9554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세부사항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로직 검토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 테스트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형상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BFB402-5C03-38F0-5545-F97E5A53303A}"/>
              </a:ext>
            </a:extLst>
          </p:cNvPr>
          <p:cNvSpPr txBox="1"/>
          <p:nvPr/>
        </p:nvSpPr>
        <p:spPr>
          <a:xfrm>
            <a:off x="2532563" y="1849501"/>
            <a:ext cx="9588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메인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(index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들의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 작성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입력값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서버로 전송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</a:p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</a:t>
            </a:r>
          </a:p>
        </p:txBody>
      </p:sp>
    </p:spTree>
    <p:extLst>
      <p:ext uri="{BB962C8B-B14F-4D97-AF65-F5344CB8AC3E}">
        <p14:creationId xmlns:p14="http://schemas.microsoft.com/office/powerpoint/2010/main" val="134603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Ⅶ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시연</a:t>
            </a:r>
            <a:endParaRPr lang="en-US" altLang="ko-KR" sz="3000" spc="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438F11-D7FC-EE81-92A0-D44D822456F6}"/>
              </a:ext>
            </a:extLst>
          </p:cNvPr>
          <p:cNvGrpSpPr/>
          <p:nvPr/>
        </p:nvGrpSpPr>
        <p:grpSpPr>
          <a:xfrm>
            <a:off x="2445345" y="2198649"/>
            <a:ext cx="2594622" cy="2594622"/>
            <a:chOff x="2445345" y="1669647"/>
            <a:chExt cx="2594622" cy="259462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26AD6AB-0F90-4836-B7FD-9823723FBB6B}"/>
                </a:ext>
              </a:extLst>
            </p:cNvPr>
            <p:cNvSpPr/>
            <p:nvPr/>
          </p:nvSpPr>
          <p:spPr>
            <a:xfrm>
              <a:off x="2445345" y="1669647"/>
              <a:ext cx="2594622" cy="2594622"/>
            </a:xfrm>
            <a:prstGeom prst="roundRect">
              <a:avLst/>
            </a:prstGeom>
            <a:solidFill>
              <a:schemeClr val="bg1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4" descr="Spring Boot) 스타트 스프링 부트 001일차 - 스프링(부트), 빌드툴, VO, Lombok, 어노테이션, Jackson,  ORM, JPA, Hibernate | 오늘도 끄적끄적">
              <a:extLst>
                <a:ext uri="{FF2B5EF4-FFF2-40B4-BE49-F238E27FC236}">
                  <a16:creationId xmlns:a16="http://schemas.microsoft.com/office/drawing/2014/main" id="{11DAC057-74DE-2487-9027-1A194757F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155" y="2367447"/>
              <a:ext cx="1129002" cy="112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798988-6443-654E-2CA3-A9ED755A7EEE}"/>
              </a:ext>
            </a:extLst>
          </p:cNvPr>
          <p:cNvGrpSpPr/>
          <p:nvPr/>
        </p:nvGrpSpPr>
        <p:grpSpPr>
          <a:xfrm>
            <a:off x="7151055" y="2198649"/>
            <a:ext cx="2595600" cy="2595600"/>
            <a:chOff x="6218721" y="1634148"/>
            <a:chExt cx="2595600" cy="25956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C3BE50-48F8-B81D-C09E-F8014FABAEB4}"/>
                </a:ext>
              </a:extLst>
            </p:cNvPr>
            <p:cNvSpPr/>
            <p:nvPr/>
          </p:nvSpPr>
          <p:spPr>
            <a:xfrm>
              <a:off x="6218721" y="1634148"/>
              <a:ext cx="2595600" cy="2595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pic>
          <p:nvPicPr>
            <p:cNvPr id="30" name="Picture 4" descr="IntelliJ IDEA Tutorial, IntelliJ IDEA Introduction,History of IntelliJ  IDEA,Comparison between Community and Ultimate Edition,IntelliJ IDEA  Index,Prerequisites,Audience,Problem, - W3cschoool.COM">
              <a:extLst>
                <a:ext uri="{FF2B5EF4-FFF2-40B4-BE49-F238E27FC236}">
                  <a16:creationId xmlns:a16="http://schemas.microsoft.com/office/drawing/2014/main" id="{AF3D3439-BED8-B6F1-CBA0-81AC66808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3" t="2545" r="10800" b="2545"/>
            <a:stretch/>
          </p:blipFill>
          <p:spPr bwMode="auto">
            <a:xfrm>
              <a:off x="6951321" y="2168570"/>
              <a:ext cx="1130400" cy="1396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03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</a:t>
            </a:r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919A47-6F96-4D44-B131-69AB6C19FAA8}"/>
              </a:ext>
            </a:extLst>
          </p:cNvPr>
          <p:cNvSpPr/>
          <p:nvPr/>
        </p:nvSpPr>
        <p:spPr>
          <a:xfrm>
            <a:off x="748269" y="2307101"/>
            <a:ext cx="3024554" cy="3024554"/>
          </a:xfrm>
          <a:prstGeom prst="roundRect">
            <a:avLst/>
          </a:prstGeom>
          <a:solidFill>
            <a:schemeClr val="tx2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2ED05C-0E4C-4B80-B882-5C646143DD9A}"/>
              </a:ext>
            </a:extLst>
          </p:cNvPr>
          <p:cNvSpPr/>
          <p:nvPr/>
        </p:nvSpPr>
        <p:spPr>
          <a:xfrm>
            <a:off x="8419177" y="2307101"/>
            <a:ext cx="3024554" cy="302455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46801A-D0B2-417B-A612-3958ADE2B09A}"/>
              </a:ext>
            </a:extLst>
          </p:cNvPr>
          <p:cNvSpPr/>
          <p:nvPr/>
        </p:nvSpPr>
        <p:spPr>
          <a:xfrm>
            <a:off x="4583723" y="2307101"/>
            <a:ext cx="3024554" cy="302455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101B-10C5-4D92-8E5C-C72E33B13DF4}"/>
              </a:ext>
            </a:extLst>
          </p:cNvPr>
          <p:cNvSpPr txBox="1"/>
          <p:nvPr/>
        </p:nvSpPr>
        <p:spPr>
          <a:xfrm>
            <a:off x="1920409" y="2307101"/>
            <a:ext cx="7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D26D0-F529-4B18-995C-1FB6FD300DD5}"/>
              </a:ext>
            </a:extLst>
          </p:cNvPr>
          <p:cNvSpPr txBox="1"/>
          <p:nvPr/>
        </p:nvSpPr>
        <p:spPr>
          <a:xfrm>
            <a:off x="5724940" y="2307101"/>
            <a:ext cx="76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83BBD-9E2B-47AB-ACBE-98ADF0D4FDB6}"/>
              </a:ext>
            </a:extLst>
          </p:cNvPr>
          <p:cNvSpPr txBox="1"/>
          <p:nvPr/>
        </p:nvSpPr>
        <p:spPr>
          <a:xfrm>
            <a:off x="9525123" y="2307101"/>
            <a:ext cx="81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3F456-2C49-4A85-B01B-2D6BD46D6E98}"/>
              </a:ext>
            </a:extLst>
          </p:cNvPr>
          <p:cNvSpPr txBox="1"/>
          <p:nvPr/>
        </p:nvSpPr>
        <p:spPr>
          <a:xfrm>
            <a:off x="762855" y="1295512"/>
            <a:ext cx="213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10F6D-3290-4663-A8F1-982CF680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56" y="3245506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 Best Dedicated Web Developers [Hire in 48 Hours] | Toptal®">
            <a:extLst>
              <a:ext uri="{FF2B5EF4-FFF2-40B4-BE49-F238E27FC236}">
                <a16:creationId xmlns:a16="http://schemas.microsoft.com/office/drawing/2014/main" id="{4BBF8C18-DBFC-486C-AEB5-BA2D1C218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5879" r="6849" b="7028"/>
          <a:stretch/>
        </p:blipFill>
        <p:spPr bwMode="auto">
          <a:xfrm>
            <a:off x="1440798" y="3245506"/>
            <a:ext cx="1638683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무선 단색으로 채워진">
            <a:extLst>
              <a:ext uri="{FF2B5EF4-FFF2-40B4-BE49-F238E27FC236}">
                <a16:creationId xmlns:a16="http://schemas.microsoft.com/office/drawing/2014/main" id="{CFDC2313-7EDD-4EE9-8D3C-CABFF1B2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526" t="13938" r="17175" b="16926"/>
          <a:stretch/>
        </p:blipFill>
        <p:spPr>
          <a:xfrm>
            <a:off x="9125471" y="3245506"/>
            <a:ext cx="1611965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0083" y="1109865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pic>
        <p:nvPicPr>
          <p:cNvPr id="12" name="그래픽 11" descr="그룹 단색으로 채워진">
            <a:extLst>
              <a:ext uri="{FF2B5EF4-FFF2-40B4-BE49-F238E27FC236}">
                <a16:creationId xmlns:a16="http://schemas.microsoft.com/office/drawing/2014/main" id="{A59A173A-1CB1-4BEA-9558-2ED0659EE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230" y="1876179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702999-639E-45B5-97C5-64C571B59CCB}"/>
              </a:ext>
            </a:extLst>
          </p:cNvPr>
          <p:cNvSpPr txBox="1"/>
          <p:nvPr/>
        </p:nvSpPr>
        <p:spPr>
          <a:xfrm>
            <a:off x="2115670" y="2166597"/>
            <a:ext cx="1949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Player  :  2 ~ 4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래픽 14" descr="펜싱 단색으로 채워진">
            <a:extLst>
              <a:ext uri="{FF2B5EF4-FFF2-40B4-BE49-F238E27FC236}">
                <a16:creationId xmlns:a16="http://schemas.microsoft.com/office/drawing/2014/main" id="{B1250799-A5DC-4E9C-B39B-3D961AD4AB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4086" y="1876179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C735AE-4F97-4B34-A89F-759437FA6357}"/>
              </a:ext>
            </a:extLst>
          </p:cNvPr>
          <p:cNvSpPr txBox="1"/>
          <p:nvPr/>
        </p:nvSpPr>
        <p:spPr>
          <a:xfrm>
            <a:off x="8209784" y="216659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개인전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19927"/>
              </p:ext>
            </p:extLst>
          </p:nvPr>
        </p:nvGraphicFramePr>
        <p:xfrm>
          <a:off x="1854800" y="3807985"/>
          <a:ext cx="2752165" cy="2308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431528B1-F7FD-49D1-B36A-1E1EA600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03764"/>
              </p:ext>
            </p:extLst>
          </p:nvPr>
        </p:nvGraphicFramePr>
        <p:xfrm>
          <a:off x="7585036" y="3807990"/>
          <a:ext cx="2752165" cy="23084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0433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50433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</a:tblGrid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46168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E1A6EAE-124F-47EB-BA96-7371232215B7}"/>
              </a:ext>
            </a:extLst>
          </p:cNvPr>
          <p:cNvSpPr txBox="1"/>
          <p:nvPr/>
        </p:nvSpPr>
        <p:spPr>
          <a:xfrm>
            <a:off x="1482582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1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2B6BB-DEFD-4B7D-B60F-AE5863023DAF}"/>
              </a:ext>
            </a:extLst>
          </p:cNvPr>
          <p:cNvSpPr txBox="1"/>
          <p:nvPr/>
        </p:nvSpPr>
        <p:spPr>
          <a:xfrm>
            <a:off x="7034470" y="6210421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100" dirty="0">
                <a:solidFill>
                  <a:srgbClr val="3298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Player 2</a:t>
            </a:r>
            <a:endParaRPr lang="ko-KR" altLang="en-US" sz="2400" spc="100" dirty="0">
              <a:solidFill>
                <a:srgbClr val="32981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 descr="추측 - 무료 교육개 아이콘">
            <a:extLst>
              <a:ext uri="{FF2B5EF4-FFF2-40B4-BE49-F238E27FC236}">
                <a16:creationId xmlns:a16="http://schemas.microsoft.com/office/drawing/2014/main" id="{4F0BDAC7-B0FC-44BF-BC6A-736045EA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38" y="4347967"/>
            <a:ext cx="1216123" cy="12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닫기 단색으로 채워진">
            <a:extLst>
              <a:ext uri="{FF2B5EF4-FFF2-40B4-BE49-F238E27FC236}">
                <a16:creationId xmlns:a16="http://schemas.microsoft.com/office/drawing/2014/main" id="{475E936A-5A25-4518-83A7-0088CD2701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6853" y="4186519"/>
            <a:ext cx="636940" cy="636940"/>
          </a:xfrm>
          <a:prstGeom prst="rect">
            <a:avLst/>
          </a:prstGeom>
        </p:spPr>
      </p:pic>
      <p:pic>
        <p:nvPicPr>
          <p:cNvPr id="32" name="그래픽 31" descr="닫기 단색으로 채워진">
            <a:extLst>
              <a:ext uri="{FF2B5EF4-FFF2-40B4-BE49-F238E27FC236}">
                <a16:creationId xmlns:a16="http://schemas.microsoft.com/office/drawing/2014/main" id="{A6FA55BD-4756-4588-8243-E7AD6F067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076" y="4186519"/>
            <a:ext cx="636940" cy="636940"/>
          </a:xfrm>
          <a:prstGeom prst="rect">
            <a:avLst/>
          </a:prstGeom>
        </p:spPr>
      </p:pic>
      <p:pic>
        <p:nvPicPr>
          <p:cNvPr id="33" name="그래픽 32" descr="닫기 단색으로 채워진">
            <a:extLst>
              <a:ext uri="{FF2B5EF4-FFF2-40B4-BE49-F238E27FC236}">
                <a16:creationId xmlns:a16="http://schemas.microsoft.com/office/drawing/2014/main" id="{5AE77008-3D08-4E5C-9DD5-445D247B7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7307" y="3728871"/>
            <a:ext cx="636940" cy="636940"/>
          </a:xfrm>
          <a:prstGeom prst="rect">
            <a:avLst/>
          </a:prstGeom>
        </p:spPr>
      </p:pic>
      <p:pic>
        <p:nvPicPr>
          <p:cNvPr id="34" name="그래픽 33" descr="닫기 단색으로 채워진">
            <a:extLst>
              <a:ext uri="{FF2B5EF4-FFF2-40B4-BE49-F238E27FC236}">
                <a16:creationId xmlns:a16="http://schemas.microsoft.com/office/drawing/2014/main" id="{DFADD9B1-5A0F-4FB6-B345-58197C47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1278" y="3728871"/>
            <a:ext cx="636940" cy="6369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31201" y="522941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31201" y="4757824"/>
            <a:ext cx="386190" cy="38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19" y="4330244"/>
            <a:ext cx="333554" cy="33355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876802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20093" y="4757824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971" y="4784142"/>
            <a:ext cx="333554" cy="3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63763" y="1097556"/>
            <a:ext cx="150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규칙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39937F2-8661-439E-AAE1-9494438B8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41626"/>
              </p:ext>
            </p:extLst>
          </p:nvPr>
        </p:nvGraphicFramePr>
        <p:xfrm>
          <a:off x="1873192" y="1900633"/>
          <a:ext cx="4320000" cy="4320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7551068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3822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378518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275586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0917525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892417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384166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8638453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3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7150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43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360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804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8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10304"/>
                  </a:ext>
                </a:extLst>
              </a:tr>
            </a:tbl>
          </a:graphicData>
        </a:graphic>
      </p:graphicFrame>
      <p:pic>
        <p:nvPicPr>
          <p:cNvPr id="308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22C97A65-751A-4B48-BE73-B88854E8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82" y="517122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5DB749-8700-4DB5-9604-91136D605E28}"/>
              </a:ext>
            </a:extLst>
          </p:cNvPr>
          <p:cNvSpPr txBox="1"/>
          <p:nvPr/>
        </p:nvSpPr>
        <p:spPr>
          <a:xfrm>
            <a:off x="8783911" y="3243210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3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086091-A838-4363-ADF3-19A9802800D7}"/>
              </a:ext>
            </a:extLst>
          </p:cNvPr>
          <p:cNvSpPr txBox="1"/>
          <p:nvPr/>
        </p:nvSpPr>
        <p:spPr>
          <a:xfrm>
            <a:off x="8783911" y="4337830"/>
            <a:ext cx="832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Head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0" name="Picture 8" descr="Bomb - PNG image with transparent background | Free Png Images">
            <a:extLst>
              <a:ext uri="{FF2B5EF4-FFF2-40B4-BE49-F238E27FC236}">
                <a16:creationId xmlns:a16="http://schemas.microsoft.com/office/drawing/2014/main" id="{0695E9F7-B15D-4261-877C-7347074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30" y="5412388"/>
            <a:ext cx="454448" cy="4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A0BD65-9EEF-4005-A2B5-F26A927ACCC9}"/>
              </a:ext>
            </a:extLst>
          </p:cNvPr>
          <p:cNvSpPr txBox="1"/>
          <p:nvPr/>
        </p:nvSpPr>
        <p:spPr>
          <a:xfrm>
            <a:off x="8783911" y="5436645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×  1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2243F6-CEA5-4260-A5A6-E794AE98AA9B}"/>
              </a:ext>
            </a:extLst>
          </p:cNvPr>
          <p:cNvSpPr/>
          <p:nvPr/>
        </p:nvSpPr>
        <p:spPr>
          <a:xfrm>
            <a:off x="8140334" y="203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E5FAA6D-35DA-468F-8E6D-13BD7DE7DBFA}"/>
              </a:ext>
            </a:extLst>
          </p:cNvPr>
          <p:cNvSpPr/>
          <p:nvPr/>
        </p:nvSpPr>
        <p:spPr>
          <a:xfrm>
            <a:off x="8415299" y="203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6649D0-5B00-4BF1-B19E-3C6AA4FD665E}"/>
              </a:ext>
            </a:extLst>
          </p:cNvPr>
          <p:cNvSpPr/>
          <p:nvPr/>
        </p:nvSpPr>
        <p:spPr>
          <a:xfrm>
            <a:off x="8140334" y="2302604"/>
            <a:ext cx="270000" cy="270000"/>
          </a:xfrm>
          <a:prstGeom prst="rect">
            <a:avLst/>
          </a:prstGeom>
          <a:solidFill>
            <a:srgbClr val="D2DEEF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258F29-37BB-4532-9F9F-A54AF5333CBB}"/>
              </a:ext>
            </a:extLst>
          </p:cNvPr>
          <p:cNvSpPr/>
          <p:nvPr/>
        </p:nvSpPr>
        <p:spPr>
          <a:xfrm>
            <a:off x="8415299" y="2302604"/>
            <a:ext cx="270000" cy="270000"/>
          </a:xfrm>
          <a:prstGeom prst="rect">
            <a:avLst/>
          </a:prstGeom>
          <a:solidFill>
            <a:srgbClr val="EAEFF7"/>
          </a:solidFill>
          <a:ln>
            <a:solidFill>
              <a:srgbClr val="64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5EC02E-8DED-40E7-8F52-2613652C9DCA}"/>
              </a:ext>
            </a:extLst>
          </p:cNvPr>
          <p:cNvSpPr txBox="1"/>
          <p:nvPr/>
        </p:nvSpPr>
        <p:spPr>
          <a:xfrm>
            <a:off x="8783911" y="212297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 ×  10</a:t>
            </a:r>
            <a:endParaRPr lang="ko-KR" altLang="en-US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952489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952489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52" y="2545964"/>
            <a:ext cx="333554" cy="33355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4107661" y="3050115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647973" y="357129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27" y="2545964"/>
            <a:ext cx="333554" cy="33355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217239" y="3252829"/>
            <a:ext cx="386190" cy="386190"/>
          </a:xfrm>
          <a:prstGeom prst="ellipse">
            <a:avLst/>
          </a:prstGeom>
          <a:solidFill>
            <a:srgbClr val="329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3076433"/>
            <a:ext cx="333554" cy="3335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05" y="2998023"/>
            <a:ext cx="425834" cy="49037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7" y="4386496"/>
            <a:ext cx="333554" cy="33355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91" y="5782261"/>
            <a:ext cx="333554" cy="3335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4648764"/>
            <a:ext cx="385200" cy="40174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63" y="5209813"/>
            <a:ext cx="385200" cy="40174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4601457"/>
            <a:ext cx="425834" cy="49037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4601457"/>
            <a:ext cx="425834" cy="4903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4601457"/>
            <a:ext cx="425834" cy="49037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132979"/>
            <a:ext cx="425834" cy="49037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132979"/>
            <a:ext cx="425834" cy="49037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5" y="5708274"/>
            <a:ext cx="425834" cy="49037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75" y="5708274"/>
            <a:ext cx="425834" cy="49037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9" y="5708274"/>
            <a:ext cx="425834" cy="4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1022887" y="1135704"/>
            <a:ext cx="147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</a:t>
            </a:r>
            <a:r>
              <a:rPr lang="ko-KR" altLang="en-US" sz="2400" spc="100" dirty="0" err="1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2400" spc="100" dirty="0"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D3C42DFF-420A-473E-9A35-E20778983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77421"/>
              </p:ext>
            </p:extLst>
          </p:nvPr>
        </p:nvGraphicFramePr>
        <p:xfrm>
          <a:off x="1300579" y="2066193"/>
          <a:ext cx="5513022" cy="358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래픽 3" descr="사용자 크라운 남자 단색으로 채워진">
            <a:extLst>
              <a:ext uri="{FF2B5EF4-FFF2-40B4-BE49-F238E27FC236}">
                <a16:creationId xmlns:a16="http://schemas.microsoft.com/office/drawing/2014/main" id="{7434BE5A-D5D9-4D7D-9E5A-C2030E569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175" y="2339768"/>
            <a:ext cx="1018894" cy="1018894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26629C15-B121-464E-BC5F-A223C10C42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5074" y="4314830"/>
            <a:ext cx="1018894" cy="1018894"/>
          </a:xfrm>
          <a:prstGeom prst="rect">
            <a:avLst/>
          </a:prstGeom>
        </p:spPr>
      </p:pic>
      <p:pic>
        <p:nvPicPr>
          <p:cNvPr id="12" name="그래픽 11" descr="팔로우 취소 단색으로 채워진">
            <a:extLst>
              <a:ext uri="{FF2B5EF4-FFF2-40B4-BE49-F238E27FC236}">
                <a16:creationId xmlns:a16="http://schemas.microsoft.com/office/drawing/2014/main" id="{8A9F97B4-9ADE-4283-AB98-8C06517428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6718" y="4314830"/>
            <a:ext cx="1018894" cy="1018894"/>
          </a:xfrm>
          <a:prstGeom prst="rect">
            <a:avLst/>
          </a:prstGeom>
        </p:spPr>
      </p:pic>
      <p:pic>
        <p:nvPicPr>
          <p:cNvPr id="15" name="그래픽 14" descr="하비 공 30% 단색으로 채워진">
            <a:extLst>
              <a:ext uri="{FF2B5EF4-FFF2-40B4-BE49-F238E27FC236}">
                <a16:creationId xmlns:a16="http://schemas.microsoft.com/office/drawing/2014/main" id="{C3763648-959F-4B7B-A822-33F49EAE8D8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00880" y="3733227"/>
            <a:ext cx="712420" cy="712420"/>
          </a:xfrm>
          <a:prstGeom prst="rect">
            <a:avLst/>
          </a:prstGeom>
        </p:spPr>
      </p:pic>
      <p:pic>
        <p:nvPicPr>
          <p:cNvPr id="18" name="그래픽 17" descr="문이 열려 있음 단색으로 채워진">
            <a:extLst>
              <a:ext uri="{FF2B5EF4-FFF2-40B4-BE49-F238E27FC236}">
                <a16:creationId xmlns:a16="http://schemas.microsoft.com/office/drawing/2014/main" id="{2167CDF3-CFAA-456B-900D-606F0696004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2164" y="1840900"/>
            <a:ext cx="576000" cy="57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71599-D4B8-4762-AA6C-E0E1A77E2F9E}"/>
              </a:ext>
            </a:extLst>
          </p:cNvPr>
          <p:cNvSpPr txBox="1"/>
          <p:nvPr/>
        </p:nvSpPr>
        <p:spPr>
          <a:xfrm>
            <a:off x="8473656" y="1934807"/>
            <a:ext cx="2032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 만들기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참가</a:t>
            </a:r>
          </a:p>
        </p:txBody>
      </p:sp>
      <p:pic>
        <p:nvPicPr>
          <p:cNvPr id="21" name="그래픽 20" descr="게임 컨트롤러 단색으로 채워진">
            <a:extLst>
              <a:ext uri="{FF2B5EF4-FFF2-40B4-BE49-F238E27FC236}">
                <a16:creationId xmlns:a16="http://schemas.microsoft.com/office/drawing/2014/main" id="{4F55DCF2-3DA9-4D5D-8F45-0B21C9CC7C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2164" y="2746646"/>
            <a:ext cx="576000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C84E5-B2EE-4B8B-B7AB-7B576309F55C}"/>
              </a:ext>
            </a:extLst>
          </p:cNvPr>
          <p:cNvSpPr txBox="1"/>
          <p:nvPr/>
        </p:nvSpPr>
        <p:spPr>
          <a:xfrm>
            <a:off x="8473656" y="284055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 플레이</a:t>
            </a:r>
          </a:p>
        </p:txBody>
      </p:sp>
      <p:pic>
        <p:nvPicPr>
          <p:cNvPr id="23" name="그래픽 22" descr="팔로우 취소 단색으로 채워진">
            <a:extLst>
              <a:ext uri="{FF2B5EF4-FFF2-40B4-BE49-F238E27FC236}">
                <a16:creationId xmlns:a16="http://schemas.microsoft.com/office/drawing/2014/main" id="{A8D922EB-93B2-47EF-BC57-D4AD1B007AB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2164" y="4558138"/>
            <a:ext cx="576000" cy="57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458F63-76DD-4189-9C91-FB33B0D41200}"/>
              </a:ext>
            </a:extLst>
          </p:cNvPr>
          <p:cNvSpPr txBox="1"/>
          <p:nvPr/>
        </p:nvSpPr>
        <p:spPr>
          <a:xfrm>
            <a:off x="8473656" y="4652045"/>
            <a:ext cx="2634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게임오버 된 플레이어</a:t>
            </a:r>
          </a:p>
        </p:txBody>
      </p:sp>
      <p:pic>
        <p:nvPicPr>
          <p:cNvPr id="25" name="그래픽 24" descr="사용자 크라운 남자 단색으로 채워진">
            <a:extLst>
              <a:ext uri="{FF2B5EF4-FFF2-40B4-BE49-F238E27FC236}">
                <a16:creationId xmlns:a16="http://schemas.microsoft.com/office/drawing/2014/main" id="{6E98F044-4C9A-4DD2-9A87-AB4DFFF453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164" y="5463884"/>
            <a:ext cx="576000" cy="57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3BF342-873C-4C13-BD89-E0CE51CF4C70}"/>
              </a:ext>
            </a:extLst>
          </p:cNvPr>
          <p:cNvSpPr txBox="1"/>
          <p:nvPr/>
        </p:nvSpPr>
        <p:spPr>
          <a:xfrm>
            <a:off x="8473656" y="5557791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최후의 승자</a:t>
            </a:r>
          </a:p>
        </p:txBody>
      </p:sp>
      <p:pic>
        <p:nvPicPr>
          <p:cNvPr id="5" name="그래픽 4" descr="벌레 단색으로 채워진">
            <a:extLst>
              <a:ext uri="{FF2B5EF4-FFF2-40B4-BE49-F238E27FC236}">
                <a16:creationId xmlns:a16="http://schemas.microsoft.com/office/drawing/2014/main" id="{65908816-2782-4567-89B3-BB2587A37AE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22164" y="3652392"/>
            <a:ext cx="576000" cy="57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C113BF-382B-434D-B2D7-B51F92D19ADA}"/>
              </a:ext>
            </a:extLst>
          </p:cNvPr>
          <p:cNvSpPr txBox="1"/>
          <p:nvPr/>
        </p:nvSpPr>
        <p:spPr>
          <a:xfrm>
            <a:off x="8473656" y="3746299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 별 지렁이</a:t>
            </a:r>
            <a:r>
              <a:rPr lang="en-US" altLang="ko-KR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폭탄</a:t>
            </a:r>
          </a:p>
        </p:txBody>
      </p:sp>
    </p:spTree>
    <p:extLst>
      <p:ext uri="{BB962C8B-B14F-4D97-AF65-F5344CB8AC3E}">
        <p14:creationId xmlns:p14="http://schemas.microsoft.com/office/powerpoint/2010/main" val="5350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843778" y="960828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1708808"/>
            <a:ext cx="9615578" cy="46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49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입장 방식 선택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0" y="1720692"/>
            <a:ext cx="961560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>
            <a:cxnSpLocks/>
          </p:cNvCxnSpPr>
          <p:nvPr/>
        </p:nvCxnSpPr>
        <p:spPr>
          <a:xfrm>
            <a:off x="8961120" y="696814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961119" y="310773"/>
            <a:ext cx="295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000" spc="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40239F-7841-40D4-B023-7486FD09274D}"/>
              </a:ext>
            </a:extLst>
          </p:cNvPr>
          <p:cNvCxnSpPr>
            <a:cxnSpLocks/>
          </p:cNvCxnSpPr>
          <p:nvPr/>
        </p:nvCxnSpPr>
        <p:spPr>
          <a:xfrm>
            <a:off x="8961120" y="267285"/>
            <a:ext cx="2954657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A3F55-A310-4812-82DA-85F76DEB9227}"/>
              </a:ext>
            </a:extLst>
          </p:cNvPr>
          <p:cNvSpPr txBox="1"/>
          <p:nvPr/>
        </p:nvSpPr>
        <p:spPr>
          <a:xfrm>
            <a:off x="749510" y="910937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– </a:t>
            </a:r>
            <a:r>
              <a:rPr lang="ko-KR" altLang="en-US" sz="2400" spc="100" dirty="0"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목록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03373-E66C-079A-FB2E-66970175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35" y="1707888"/>
            <a:ext cx="9527930" cy="47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611</Words>
  <Application>Microsoft Office PowerPoint</Application>
  <PresentationFormat>와이드스크린</PresentationFormat>
  <Paragraphs>151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 Bold</vt:lpstr>
      <vt:lpstr>맑은 고딕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전재호</cp:lastModifiedBy>
  <cp:revision>347</cp:revision>
  <dcterms:created xsi:type="dcterms:W3CDTF">2019-11-09T12:13:38Z</dcterms:created>
  <dcterms:modified xsi:type="dcterms:W3CDTF">2022-06-26T08:06:10Z</dcterms:modified>
</cp:coreProperties>
</file>